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heme/theme3.xml" ContentType="application/vnd.openxmlformats-officedocument.theme+xml"/>
  <Override PartName="/ppt/tags/tag292.xml" ContentType="application/vnd.openxmlformats-officedocument.presentationml.tags+xml"/>
  <Override PartName="/ppt/notesSlides/notesSlide1.xml" ContentType="application/vnd.openxmlformats-officedocument.presentationml.notesSlide+xml"/>
  <Override PartName="/ppt/tags/tag293.xml" ContentType="application/vnd.openxmlformats-officedocument.presentationml.tags+xml"/>
  <Override PartName="/ppt/notesSlides/notesSlide2.xml" ContentType="application/vnd.openxmlformats-officedocument.presentationml.notesSlide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notesSlides/notesSlide3.xml" ContentType="application/vnd.openxmlformats-officedocument.presentationml.notesSlide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  <p:sldMasterId id="2147483713" r:id="rId2"/>
  </p:sldMasterIdLst>
  <p:notesMasterIdLst>
    <p:notesMasterId r:id="rId10"/>
  </p:notesMasterIdLst>
  <p:sldIdLst>
    <p:sldId id="259" r:id="rId3"/>
    <p:sldId id="306" r:id="rId4"/>
    <p:sldId id="546" r:id="rId5"/>
    <p:sldId id="541" r:id="rId6"/>
    <p:sldId id="301" r:id="rId7"/>
    <p:sldId id="544" r:id="rId8"/>
    <p:sldId id="543" r:id="rId9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38" autoAdjust="0"/>
    <p:restoredTop sz="95860" autoAdjust="0"/>
  </p:normalViewPr>
  <p:slideViewPr>
    <p:cSldViewPr>
      <p:cViewPr>
        <p:scale>
          <a:sx n="82" d="100"/>
          <a:sy n="82" d="100"/>
        </p:scale>
        <p:origin x="682" y="-12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25D2B3E-13C5-4066-ADE4-27A57F2841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A04645-AD2A-4402-B5C5-C21A892865D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D2A48B96-639E-45A3-A0BA-2464DFDB1FAA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39940" name="幻灯片图像占位符 3">
            <a:extLst>
              <a:ext uri="{FF2B5EF4-FFF2-40B4-BE49-F238E27FC236}">
                <a16:creationId xmlns:a16="http://schemas.microsoft.com/office/drawing/2014/main" id="{A0B5B323-AFFF-4CAD-8D7A-97E291AFC57A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备注占位符 4">
            <a:extLst>
              <a:ext uri="{FF2B5EF4-FFF2-40B4-BE49-F238E27FC236}">
                <a16:creationId xmlns:a16="http://schemas.microsoft.com/office/drawing/2014/main" id="{B8F930A6-E517-42A2-9B8F-47497F1F9570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CF0083-8E5C-464C-BF35-6357CD8E9D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AA5E9B-25E7-4B6A-89CD-B26BB58071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962944F8-ED96-42BA-8680-141339AA7F0B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幻灯片图像占位符 1">
            <a:extLst>
              <a:ext uri="{FF2B5EF4-FFF2-40B4-BE49-F238E27FC236}">
                <a16:creationId xmlns:a16="http://schemas.microsoft.com/office/drawing/2014/main" id="{61637737-157A-414E-8D7F-7BCD2AEADAE8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6" name="备注占位符 2">
            <a:extLst>
              <a:ext uri="{FF2B5EF4-FFF2-40B4-BE49-F238E27FC236}">
                <a16:creationId xmlns:a16="http://schemas.microsoft.com/office/drawing/2014/main" id="{65240C30-49B6-47D9-B706-9866AFDF143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1987" name="灯片编号占位符 3">
            <a:extLst>
              <a:ext uri="{FF2B5EF4-FFF2-40B4-BE49-F238E27FC236}">
                <a16:creationId xmlns:a16="http://schemas.microsoft.com/office/drawing/2014/main" id="{E8654F8D-50E3-4E26-9DDA-2500457FAD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8E6B392-C87A-422A-AA91-9A0EEFB72CDE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953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315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280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0" Type="http://schemas.openxmlformats.org/officeDocument/2006/relationships/tags" Target="../tags/tag88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61.xml"/><Relationship Id="rId3" Type="http://schemas.openxmlformats.org/officeDocument/2006/relationships/tags" Target="../tags/tag156.xml"/><Relationship Id="rId7" Type="http://schemas.openxmlformats.org/officeDocument/2006/relationships/tags" Target="../tags/tag160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55.xml"/><Relationship Id="rId1" Type="http://schemas.openxmlformats.org/officeDocument/2006/relationships/tags" Target="../tags/tag154.xml"/><Relationship Id="rId6" Type="http://schemas.openxmlformats.org/officeDocument/2006/relationships/tags" Target="../tags/tag159.xml"/><Relationship Id="rId11" Type="http://schemas.openxmlformats.org/officeDocument/2006/relationships/tags" Target="../tags/tag164.xml"/><Relationship Id="rId5" Type="http://schemas.openxmlformats.org/officeDocument/2006/relationships/tags" Target="../tags/tag158.xml"/><Relationship Id="rId10" Type="http://schemas.openxmlformats.org/officeDocument/2006/relationships/tags" Target="../tags/tag163.xml"/><Relationship Id="rId4" Type="http://schemas.openxmlformats.org/officeDocument/2006/relationships/tags" Target="../tags/tag157.xml"/><Relationship Id="rId9" Type="http://schemas.openxmlformats.org/officeDocument/2006/relationships/tags" Target="../tags/tag16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75.xml"/><Relationship Id="rId9" Type="http://schemas.openxmlformats.org/officeDocument/2006/relationships/tags" Target="../tags/tag18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07.xml"/><Relationship Id="rId7" Type="http://schemas.openxmlformats.org/officeDocument/2006/relationships/tags" Target="../tags/tag211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21.xml"/><Relationship Id="rId7" Type="http://schemas.openxmlformats.org/officeDocument/2006/relationships/tags" Target="../tags/tag225.xml"/><Relationship Id="rId2" Type="http://schemas.openxmlformats.org/officeDocument/2006/relationships/tags" Target="../tags/tag220.xml"/><Relationship Id="rId1" Type="http://schemas.openxmlformats.org/officeDocument/2006/relationships/tags" Target="../tags/tag219.xml"/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8.xml"/><Relationship Id="rId9" Type="http://schemas.openxmlformats.org/officeDocument/2006/relationships/tags" Target="../tags/tag33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5" Type="http://schemas.openxmlformats.org/officeDocument/2006/relationships/tags" Target="../tags/tag242.xml"/><Relationship Id="rId4" Type="http://schemas.openxmlformats.org/officeDocument/2006/relationships/tags" Target="../tags/tag24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24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6" Type="http://schemas.openxmlformats.org/officeDocument/2006/relationships/tags" Target="../tags/tag250.xml"/><Relationship Id="rId5" Type="http://schemas.openxmlformats.org/officeDocument/2006/relationships/tags" Target="../tags/tag249.xml"/><Relationship Id="rId4" Type="http://schemas.openxmlformats.org/officeDocument/2006/relationships/tags" Target="../tags/tag248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58.xml"/><Relationship Id="rId3" Type="http://schemas.openxmlformats.org/officeDocument/2006/relationships/tags" Target="../tags/tag253.xml"/><Relationship Id="rId7" Type="http://schemas.openxmlformats.org/officeDocument/2006/relationships/tags" Target="../tags/tag257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9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3" Type="http://schemas.openxmlformats.org/officeDocument/2006/relationships/tags" Target="../tags/tag261.xml"/><Relationship Id="rId7" Type="http://schemas.openxmlformats.org/officeDocument/2006/relationships/tags" Target="../tags/tag265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9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274.xml"/><Relationship Id="rId3" Type="http://schemas.openxmlformats.org/officeDocument/2006/relationships/tags" Target="../tags/tag269.xml"/><Relationship Id="rId7" Type="http://schemas.openxmlformats.org/officeDocument/2006/relationships/tags" Target="../tags/tag273.xml"/><Relationship Id="rId2" Type="http://schemas.openxmlformats.org/officeDocument/2006/relationships/tags" Target="../tags/tag268.xml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9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77.xml"/><Relationship Id="rId7" Type="http://schemas.openxmlformats.org/officeDocument/2006/relationships/tags" Target="../tags/tag281.xml"/><Relationship Id="rId2" Type="http://schemas.openxmlformats.org/officeDocument/2006/relationships/tags" Target="../tags/tag276.xml"/><Relationship Id="rId1" Type="http://schemas.openxmlformats.org/officeDocument/2006/relationships/tags" Target="../tags/tag275.xml"/><Relationship Id="rId6" Type="http://schemas.openxmlformats.org/officeDocument/2006/relationships/tags" Target="../tags/tag280.xml"/><Relationship Id="rId5" Type="http://schemas.openxmlformats.org/officeDocument/2006/relationships/tags" Target="../tags/tag279.xml"/><Relationship Id="rId4" Type="http://schemas.openxmlformats.org/officeDocument/2006/relationships/tags" Target="../tags/tag278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289.xml"/><Relationship Id="rId3" Type="http://schemas.openxmlformats.org/officeDocument/2006/relationships/tags" Target="../tags/tag284.xml"/><Relationship Id="rId7" Type="http://schemas.openxmlformats.org/officeDocument/2006/relationships/tags" Target="../tags/tag288.xml"/><Relationship Id="rId2" Type="http://schemas.openxmlformats.org/officeDocument/2006/relationships/tags" Target="../tags/tag283.xml"/><Relationship Id="rId1" Type="http://schemas.openxmlformats.org/officeDocument/2006/relationships/tags" Target="../tags/tag282.xml"/><Relationship Id="rId6" Type="http://schemas.openxmlformats.org/officeDocument/2006/relationships/tags" Target="../tags/tag28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86.xml"/><Relationship Id="rId10" Type="http://schemas.openxmlformats.org/officeDocument/2006/relationships/tags" Target="../tags/tag291.xml"/><Relationship Id="rId4" Type="http://schemas.openxmlformats.org/officeDocument/2006/relationships/tags" Target="../tags/tag285.xml"/><Relationship Id="rId9" Type="http://schemas.openxmlformats.org/officeDocument/2006/relationships/tags" Target="../tags/tag29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540468E8-CE47-4C98-94FC-212B590909B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FBB2C2C3-2CBC-4AAE-893A-B31CFBD309A9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98DE580D-224E-49A7-8CEF-FD357EE04B5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79475316-6C9F-47A0-8358-90F5649FE59F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7444D990-9D01-4417-9663-0E229CB6E7D2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A6F917A8-6EE3-4130-9B05-4823DACB0E12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5A879CCC-6A3D-406C-B81A-0A960C3BF5F0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E35C16BD-8001-42A3-8464-606B25A71566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3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54856B8B-9D96-4072-BF5E-8E14B5758498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B784EE49-2E83-4404-B880-68F77CDB7DFF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D25DC058-9EB8-45BA-A963-8B15049F69B6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8D84372-C2FA-4AAC-89B1-97C8B79EED1F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939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266C020E-5D70-4923-838C-FCF373584142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FE9A3750-BD6E-4398-BBE2-DED0BCE6E0C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BAC76276-CF5F-47DA-9042-73EF3A7E775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2F44167-6378-40BD-8BFF-F68C07FC841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7C587E0F-9C5F-4CD5-9AA0-5CBCE423ECA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CBD14DDD-3746-4A12-9AC9-4E66963AD7D4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F156A716-61DF-4502-8C09-D6B2D08E776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EA3522F1-3329-489E-8AC1-EBDDE7330AF0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20B6DFD-CC2C-4A68-BAA1-6464CC6535D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934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5BE7FF82-66DE-4778-97A7-49664641C10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7312025" y="3175"/>
            <a:ext cx="1120775" cy="1819275"/>
          </a:xfrm>
          <a:custGeom>
            <a:avLst/>
            <a:gdLst>
              <a:gd name="T0" fmla="*/ 1498646 w 1495484"/>
              <a:gd name="T1" fmla="*/ 3162 h 1818661"/>
              <a:gd name="T2" fmla="*/ 91877 w 1495484"/>
              <a:gd name="T3" fmla="*/ 1523993 h 1818661"/>
              <a:gd name="T4" fmla="*/ 3162 w 1495484"/>
              <a:gd name="T5" fmla="*/ 1821823 h 1818661"/>
              <a:gd name="T6" fmla="*/ 1422605 w 1495484"/>
              <a:gd name="T7" fmla="*/ 1328820 h 1818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rgbClr val="96A3F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CBB33887-78D0-48FA-AF8A-E649853095E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12025" y="3175"/>
            <a:ext cx="1830388" cy="2649538"/>
          </a:xfrm>
          <a:custGeom>
            <a:avLst/>
            <a:gdLst>
              <a:gd name="T0" fmla="*/ 3162 w 2439667"/>
              <a:gd name="T1" fmla="*/ 3162 h 2648781"/>
              <a:gd name="T2" fmla="*/ 2442829 w 2439667"/>
              <a:gd name="T3" fmla="*/ 3162 h 2648781"/>
              <a:gd name="T4" fmla="*/ 3162 w 2439667"/>
              <a:gd name="T5" fmla="*/ 2651944 h 2648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029688A8-EBF1-467B-BCF2-C69C30C631BF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163513" y="593725"/>
            <a:ext cx="1978025" cy="1798638"/>
          </a:xfrm>
          <a:custGeom>
            <a:avLst/>
            <a:gdLst>
              <a:gd name="T0" fmla="*/ 2639270 w 2636108"/>
              <a:gd name="T1" fmla="*/ 1802813 h 1799650"/>
              <a:gd name="T2" fmla="*/ 700210 w 2636108"/>
              <a:gd name="T3" fmla="*/ 1663403 h 1799650"/>
              <a:gd name="T4" fmla="*/ 3162 w 2636108"/>
              <a:gd name="T5" fmla="*/ 3162 h 1799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C1940F1E-4E21-48D4-AAFC-33B8F320FDD6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315913" y="4540250"/>
            <a:ext cx="1554162" cy="2098675"/>
          </a:xfrm>
          <a:custGeom>
            <a:avLst/>
            <a:gdLst>
              <a:gd name="T0" fmla="*/ 2075295 w 2072133"/>
              <a:gd name="T1" fmla="*/ 123561 h 2097480"/>
              <a:gd name="T2" fmla="*/ 883977 w 2072133"/>
              <a:gd name="T3" fmla="*/ 2100642 h 2097480"/>
              <a:gd name="T4" fmla="*/ 3162 w 2072133"/>
              <a:gd name="T5" fmla="*/ 3162 h 2097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E6A82B57-1455-4677-B735-ACFCDC1033CF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 flipH="1">
            <a:off x="-1588" y="4332288"/>
            <a:ext cx="2238376" cy="2528887"/>
          </a:xfrm>
          <a:custGeom>
            <a:avLst/>
            <a:gdLst>
              <a:gd name="T0" fmla="*/ 2987794 w 2984632"/>
              <a:gd name="T1" fmla="*/ 2531544 h 2528382"/>
              <a:gd name="T2" fmla="*/ 3162 w 2984632"/>
              <a:gd name="T3" fmla="*/ 2531544 h 2528382"/>
              <a:gd name="T4" fmla="*/ 2987794 w 2984632"/>
              <a:gd name="T5" fmla="*/ 3162 h 2528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B1F589E5-EF89-499A-8C81-9DCDB7A93086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 flipH="1">
            <a:off x="1884363" y="4540250"/>
            <a:ext cx="1431925" cy="2319338"/>
          </a:xfrm>
          <a:custGeom>
            <a:avLst/>
            <a:gdLst>
              <a:gd name="T0" fmla="*/ 327606 w 1907376"/>
              <a:gd name="T1" fmla="*/ 2322430 h 2319268"/>
              <a:gd name="T2" fmla="*/ 1906736 w 1907376"/>
              <a:gd name="T3" fmla="*/ 2322430 h 2319268"/>
              <a:gd name="T4" fmla="*/ 333309 w 1907376"/>
              <a:gd name="T5" fmla="*/ 3162 h 2319268"/>
              <a:gd name="T6" fmla="*/ 3162 w 1907376"/>
              <a:gd name="T7" fmla="*/ 1876953 h 2319268"/>
              <a:gd name="T8" fmla="*/ 795895 w 1907376"/>
              <a:gd name="T9" fmla="*/ 1923212 h 2319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E096D20C-86AD-4C96-AEEC-BAB4A537BBFE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2719388" y="6340475"/>
            <a:ext cx="1601787" cy="519113"/>
          </a:xfrm>
          <a:custGeom>
            <a:avLst/>
            <a:gdLst>
              <a:gd name="T0" fmla="*/ 1344029 w 2135501"/>
              <a:gd name="T1" fmla="*/ 77302 h 519617"/>
              <a:gd name="T2" fmla="*/ 64629 w 2135501"/>
              <a:gd name="T3" fmla="*/ 3162 h 519617"/>
              <a:gd name="T4" fmla="*/ 3162 w 2135501"/>
              <a:gd name="T5" fmla="*/ 522779 h 519617"/>
              <a:gd name="T6" fmla="*/ 1266086 w 2135501"/>
              <a:gd name="T7" fmla="*/ 522779 h 519617"/>
              <a:gd name="T8" fmla="*/ 1668472 w 2135501"/>
              <a:gd name="T9" fmla="*/ 522779 h 519617"/>
              <a:gd name="T10" fmla="*/ 2136762 w 2135501"/>
              <a:gd name="T11" fmla="*/ 123561 h 519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8AFFC0D8-6A11-4021-897B-66434EDE7524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 flipH="1">
            <a:off x="-1588" y="3175"/>
            <a:ext cx="1411288" cy="2927350"/>
          </a:xfrm>
          <a:custGeom>
            <a:avLst/>
            <a:gdLst>
              <a:gd name="T0" fmla="*/ 908690 w 1882029"/>
              <a:gd name="T1" fmla="*/ 3162 h 2927600"/>
              <a:gd name="T2" fmla="*/ 518344 w 1882029"/>
              <a:gd name="T3" fmla="*/ 3162 h 2927600"/>
              <a:gd name="T4" fmla="*/ 3162 w 1882029"/>
              <a:gd name="T5" fmla="*/ 2930763 h 2927600"/>
              <a:gd name="T6" fmla="*/ 1885191 w 1882029"/>
              <a:gd name="T7" fmla="*/ 2208368 h 2927600"/>
              <a:gd name="T8" fmla="*/ 1885191 w 1882029"/>
              <a:gd name="T9" fmla="*/ 1442882 h 2927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7307527E-BA63-4E62-8273-699CFA11A72A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 flipH="1">
            <a:off x="8020050" y="3175"/>
            <a:ext cx="1122363" cy="2257425"/>
          </a:xfrm>
          <a:custGeom>
            <a:avLst/>
            <a:gdLst>
              <a:gd name="T0" fmla="*/ 1498646 w 1495484"/>
              <a:gd name="T1" fmla="*/ 3162 h 2255900"/>
              <a:gd name="T2" fmla="*/ 3162 w 1495484"/>
              <a:gd name="T3" fmla="*/ 3162 h 2255900"/>
              <a:gd name="T4" fmla="*/ 3162 w 1495484"/>
              <a:gd name="T5" fmla="*/ 1821823 h 2255900"/>
              <a:gd name="T6" fmla="*/ 814272 w 1495484"/>
              <a:gd name="T7" fmla="*/ 2259062 h 2255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6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95CC92EA-F4D7-4AC0-B413-CDA0393582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6AD1A45C-06E7-4208-A0D7-00A8FBF214E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51EC0422-4338-44A3-9B9C-A3CC7F43EDB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0CD37D52-476C-4C1B-81ED-7DDF248330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7709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7ADD987C-ECC8-4D1D-A46F-2EE66D70EAA1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ABDD49FE-D514-4D5C-9CBE-71B1AE61EBB6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E68E7247-8BEA-408C-A097-2172CC15142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07A1088-28B0-4649-84DA-47DC7188F1A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1AE0F4CE-58E9-49CC-B6A5-63474D78789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BE58739D-3A57-4317-BE46-95F118CE02C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C46AA163-52A5-4E8D-9CB3-AE712A83C68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79D96472-F986-4BAD-91D2-97B1516EB03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5753CAF-D30C-4AC7-A2E7-1CCE66AE473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86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7EFCD456-CAFC-428C-A612-0A3CC03A51F6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9683B4CF-D066-466A-8710-9EBBB7F2980E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74937CC2-FCFE-48D0-A9AD-5371A1D2B7C8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97E50710-436F-4F82-AE3C-2A708E62771C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D80C1E4A-50A8-4DC2-858B-7E66094EC36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2E602E7C-3578-42A9-ACE1-14FCFBBBE519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344940E-CD68-474B-8744-4F9083F6738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7FB30FB-B253-4165-B3F8-11F2AC01681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187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4CC2438-A4D7-480C-BD23-5AC021534AD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2A7DE519-406B-49C7-B103-99EB1BA7904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7E328E6-E4FE-432D-B959-2C802034880B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FD8BA4D3-B74B-4CE0-BC99-C0E3C3EC263E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D327FC08-0CCD-4A75-B07A-9611F33B1AC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F84FDD5-C30C-49A1-9099-E2372B84A35A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F13754E-0954-4E80-A87B-14C98A15ECD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12FE0C21-351F-4471-9FA4-41ABE944B45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592A0B7F-3845-4F6B-ADF9-632186F8A73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53825A0-DAC5-4C50-955E-7EE7F698AE84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555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66BD81C6-D7CF-4CFB-9B8C-477C3FDE059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D5866217-62F8-4E08-8B9E-6A713DBACAC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6C0323F-E59C-4C9B-808C-B5B298551F1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3A7A7CA8-02EC-47A5-BAB0-962DC0FC7AF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B45832C1-7A18-41FF-9362-C24B1BF856E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21B49852-6B88-4648-A8A3-E369A344D092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C5DDA49-4A9D-47B4-9FD6-BC0C53D89F2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D02362ED-A459-48EB-812D-609993999DD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FE68E6EC-4B1D-4BD0-AFFC-D601FE79053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F13FD34C-7AEE-40D6-8497-4450254715C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270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67F7662-02BC-4BF5-AB1A-0A64E80940B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BC5FA22A-E930-4062-BF99-4A2CF16B93C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68BF3719-D1AC-47BB-87E7-8A5B97EB4BA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4D7CA886-5DE8-4223-8D57-5A67CD062C4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72AAA27-6A2E-44FB-AABE-0CCDA8705EF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249CE7B8-37D3-4BEA-994D-1A79B94B8934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18323DC8-733C-4E7A-BB35-22CBEA7A711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0C16B932-1CBA-4E96-86E0-E92A3813107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C01FDC97-A870-4492-8E9C-66B9725167E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BBC45E2-AE95-4D47-BF59-9AD8D0B157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0424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86F27F3C-84F9-4F98-9444-F5335862D8E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F599AF5F-AD8A-4B3F-9BA9-21F17B5C974A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3794AA57-65A1-4DBB-823B-7E1FAA164CF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15B1F1B3-A10C-4605-ADA1-990BAA040F7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A6ACDB70-4895-4DEB-A31D-595040D092AC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5869197C-5A24-4145-8D9D-47E754B1600F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18FCD8EA-B204-4115-B327-36C40895BD05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CF5DB243-E005-40C4-AF1E-EF1C074CC5C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DDEF117-10AD-41D3-8686-FCB77963EB9C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07950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6AEF6E78-18FA-4F5A-B9C1-B44AA3B5BE6E}"/>
              </a:ext>
            </a:extLst>
          </p:cNvPr>
          <p:cNvGrpSpPr>
            <a:grpSpLocks/>
          </p:cNvGrpSpPr>
          <p:nvPr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B5EAC29F-8D3D-484B-A684-A9DBF7E86F2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391634C-DB60-4D67-A18F-BEE52170144C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88839A3E-A95F-4FAA-AB91-3BA35753E83D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38B4ADA-FFC5-47E5-91C3-19551F3BB333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66AF0FA9-6B53-41E7-BF93-4B4842811D1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097F5CC1-0A65-4321-AA33-181DBBDEAAED}"/>
              </a:ext>
            </a:extLst>
          </p:cNvPr>
          <p:cNvGrpSpPr>
            <a:grpSpLocks/>
          </p:cNvGrpSpPr>
          <p:nvPr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5DED4D05-076D-4E16-851B-DDDDA2E57E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6F816C1A-059D-43F0-8165-62003B12FCB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DEF8295D-C7F7-46E6-ADF7-6A8181B49EFD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01E7D889-D456-4FCA-B050-27A056CF4B8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3B445F24-9B7A-448D-94C8-2C344E31D1A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F9AA706-CF9A-4C11-8591-6D7205A5DDD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234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8FA38EA1-29C8-4C70-A0A5-A09992496AA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8F8F59F-382C-474A-B624-B0EA8C32D5B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F2F277D-458A-4143-B992-D441F0B0480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5F95325-8E27-4ED9-9C35-B3320A4D7C2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446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7E739EFB-58BB-4460-A187-046AE438EAAF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730B4774-F89E-4944-A632-0E3A3527C35F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0B110C58-956E-49FA-8AC6-4261BFEE1049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5DAE1B6D-C191-4E1C-90AA-AE563AC5E0B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9BDEAA63-E053-4599-A5D3-60D5A72A907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556CBE5C-4BCA-4981-8753-588981A7B4F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3035EEB8-6B41-445C-81BD-CDC22E9B7B9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EB15370C-69FC-4F74-8562-7B0F93F1DC4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D6BC0DE1-8339-4A23-823E-296AAFC7F38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484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77B0B6E1-43F5-4BA5-A098-10E2817D0A9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2BC772AE-1078-4551-812F-A2BBD9A5C8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0E6B2479-300A-4652-9169-4044FA3256A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8694735A-4726-4AA7-8295-0CEFCCF82AD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FDDEF12A-FE2B-4A37-9FBD-DEE08F0F5EC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738B3C1C-DD7E-43C3-8DDE-68D7E2AD6DE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AFD6C723-F587-4331-887E-A62CC390C4AB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3D3E652F-0299-455D-831B-353564645C39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8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2BBB2CDC-E3DE-405F-87BD-3B9660FB9D16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D3C35E70-C9C0-4483-A1E0-A65F1FAD4F49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11574724-6CE1-4B2F-9E7B-456E2B1B6210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6D1FA0-0B0F-4B72-8778-916501FE6647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9547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250BF14D-64E4-4163-83FB-7ADD5A59EFF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2F749820-0398-4363-8D8D-14C32CF5F80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3B7505C8-1655-4AD6-96CE-B124A33EB5B2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A738B93C-1D3D-4A22-BB14-8DF565858B3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0F56FB27-48E7-45DC-A8C4-81DCB98D334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72552BD-75C7-4865-8FCD-D787468C4B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EE06EF44-3C58-437F-B6C1-3C63B9587F6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842A5EF0-D509-47A6-A2F2-E38E086E426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A460BBE4-A071-49E3-8995-9C02200E5C9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1296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BDB8B267-FB92-43CD-A6C2-C525ACAF2EB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6A9A1026-6C41-4C7D-822C-9532BD22E3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9B6C719-8993-438F-A8FC-14098FD8802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9917A9FE-0E83-4C63-9A96-864FA0ABC9F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63BC213B-C911-48B2-92B3-4F6ABFB75A4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06C02A34-C08E-4D0B-9EFB-967BE72AFAC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4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3FA6A8D-F4C3-4C10-9F1D-F6870674F8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39290EDC-C6DC-4E51-9346-7D87C651240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3BB769AD-91E3-47C1-973A-B8FFBAED69C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C378ABE5-C0B0-4E08-B7FF-4DACB77D259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498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7BBE9B63-2C39-4C80-B95F-8EAE440C969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27703FE-770D-45D6-A892-B56F36CA49CB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DBB0F0A2-9D43-4DE4-87C4-5D36326BF3F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0122384-2787-482F-BEEE-0D2B76E68260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D88DF6EC-A704-4E15-BB8B-0ADE238F729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6D9328A2-F401-42A6-A668-429D294F5B3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32EF65BC-1DC5-46A1-8770-72A990930F8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75308BC4-786F-473E-9F3B-B7D0A9850EC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45C6AED6-80A6-4F66-AE00-AF6A468BD92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2554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EE7BABE7-D9C5-45C7-976A-07A4E39A108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4712744F-6ACE-4374-A7EE-5ACC1F967EF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FF6FE95C-E76B-41F5-A329-07EEAFDE3BB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18CE9B73-C76C-44F9-85BB-2BF1DC7AD00F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732B5145-5C53-4B29-9032-AAB4F5F3385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BBBF5458-0876-4829-80B8-EEA41AE4E6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91BE2973-D435-432B-A5F2-977B2AE047C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9B5E4A01-AF25-4148-8009-C91AD906CE8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2878D9B7-EB09-4600-B618-C0926EEE742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014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478D5969-98EC-4FA1-B6F0-572249059F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913688" y="5334000"/>
            <a:ext cx="1023937" cy="1381125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8BD341E4-EB96-405A-BAA7-2DF485B27A3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672388" y="5195888"/>
            <a:ext cx="1473200" cy="1665287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BF7C9907-C1C9-473F-A8FE-B1FB054A828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CAE2547F-B4CF-41D2-8423-52F702E7A9D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034251DE-DB0A-4F76-AB20-58E4798C090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CF301E2C-1EA9-48BD-8BF7-F3B4C5861CB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2F047808-C62C-4F58-9E0E-F26C79F1D45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6235EDE-43B4-4AED-8433-33C954129CB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395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DE016D-7423-41D0-B7C8-A28947BA9C5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050D56-8FE6-4D72-A805-E35A012307F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1D4AC8-295C-4AB9-A4D1-AFF380D43A7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8896FC4-7499-4AA5-87B6-F9782C7D60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7136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46F6A306-2E51-4C79-9FDD-B1E75019D114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5A9C03DD-6C73-4AEA-9DCB-5DC32ED99E30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9354998-BFF7-4FA8-BDE0-F781110C512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D52A4E0-D861-4CCC-B4C7-191ED354C09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C5C3C07D-D7D1-4F27-A4CD-8D924BCFEA8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522DAB9C-0587-4B78-9860-5BA0B591F4D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2022/5/25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950E5269-650F-4F58-B536-B3B0240C0DB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E8392413-38FD-422B-A225-2465A2D128B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94E9201-26EE-46FC-A922-422AF6334A5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2534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137A3683-4460-4CC1-9582-A0AD745D964C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87367808-8BF2-435E-9B33-6782F622D874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CBED67C2-1D58-4EC7-946C-A47AE6B8A0A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2AA55BAD-9877-4705-A84A-93678FE375E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4249A41-EFA3-4F69-B29B-65CB98108EB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0024983-17E7-41B5-8119-C8B6FA55582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AE13A7C5-FEE2-4DD4-8707-091B6425070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10CE2BA9-001E-489D-9BCB-EB453714226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68AA6468-B9F7-471C-BF80-8F431CFB04E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4897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F3B3FB04-3741-463B-89F9-0ACE32DDFCE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AC9FDCD-8B8E-48E5-A5B5-1D6D06F5482D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363CC21E-4D55-4CEA-B6DC-345FD206C68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ACCC896-62A4-44C0-A5BE-EC02EA348A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1CA29121-69D5-450F-9C61-42CD85588DA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EA686B2-96AF-4CF3-9CCB-1907AD1FE54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0CE4AC6D-4236-4BE0-B658-61A366C4C45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8EFE4EFA-F14D-4BA7-BDF4-54CDE67F144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38A38D3-A0A4-4A4E-B2A0-76C4F9F550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875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F0A2DC75-994B-4EFF-853A-E0FA4340386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3513F518-C82B-4723-B24B-D5F4D9F5C4A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EB025B76-7608-48F2-86FD-B2D61A3F226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5D2F427C-B63C-4106-AF6D-C8E5617641F9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D7935C52-EAE6-43E6-93D8-D7097CDCBFD9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EDD8A0D0-B2D4-4A66-8500-AB6C8DA50B3F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3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7C5A77D-C886-40E7-A2C9-CDEE986F57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F580B7DB-DDB2-4F98-A6B1-DC73C13E35A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672C8F35-552C-4108-A869-0782D0EF2FD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2AC2B6A-45E0-405F-A5AC-91D7CB171A1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734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342F61CD-539A-4E20-8BF3-EC67008FC04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7312025" y="3175"/>
            <a:ext cx="1120775" cy="1819275"/>
          </a:xfrm>
          <a:custGeom>
            <a:avLst/>
            <a:gdLst>
              <a:gd name="connsiteX0" fmla="*/ 1498646 w 1495484"/>
              <a:gd name="connsiteY0" fmla="*/ 3162 h 1818661"/>
              <a:gd name="connsiteX1" fmla="*/ 91877 w 1495484"/>
              <a:gd name="connsiteY1" fmla="*/ 1523993 h 1818661"/>
              <a:gd name="connsiteX2" fmla="*/ 3162 w 1495484"/>
              <a:gd name="connsiteY2" fmla="*/ 1821823 h 1818661"/>
              <a:gd name="connsiteX3" fmla="*/ 1422605 w 1495484"/>
              <a:gd name="connsiteY3" fmla="*/ 1328820 h 181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2A36F3A1-F1A0-406D-AAAD-28109EF865A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>
            <a:off x="7312025" y="3175"/>
            <a:ext cx="1830388" cy="2649538"/>
          </a:xfrm>
          <a:custGeom>
            <a:avLst/>
            <a:gdLst>
              <a:gd name="connsiteX0" fmla="*/ 3162 w 2439667"/>
              <a:gd name="connsiteY0" fmla="*/ 3162 h 2648781"/>
              <a:gd name="connsiteX1" fmla="*/ 2442829 w 2439667"/>
              <a:gd name="connsiteY1" fmla="*/ 3162 h 2648781"/>
              <a:gd name="connsiteX2" fmla="*/ 3162 w 2439667"/>
              <a:gd name="connsiteY2" fmla="*/ 2651944 h 264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23D66072-93C2-47A6-95D0-5ABF9E6F5F2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H="1">
            <a:off x="163513" y="593725"/>
            <a:ext cx="1978025" cy="1798638"/>
          </a:xfrm>
          <a:custGeom>
            <a:avLst/>
            <a:gdLst>
              <a:gd name="connsiteX0" fmla="*/ 2639270 w 2636108"/>
              <a:gd name="connsiteY0" fmla="*/ 1802813 h 1799650"/>
              <a:gd name="connsiteX1" fmla="*/ 700210 w 2636108"/>
              <a:gd name="connsiteY1" fmla="*/ 1663403 h 1799650"/>
              <a:gd name="connsiteX2" fmla="*/ 3162 w 2636108"/>
              <a:gd name="connsiteY2" fmla="*/ 3162 h 179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EF33672-086F-487F-B4D2-17A0FD0C0F5D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315913" y="4540250"/>
            <a:ext cx="1554162" cy="2098675"/>
          </a:xfrm>
          <a:custGeom>
            <a:avLst/>
            <a:gdLst>
              <a:gd name="connsiteX0" fmla="*/ 2075295 w 2072133"/>
              <a:gd name="connsiteY0" fmla="*/ 123561 h 2097480"/>
              <a:gd name="connsiteX1" fmla="*/ 883977 w 2072133"/>
              <a:gd name="connsiteY1" fmla="*/ 2100642 h 2097480"/>
              <a:gd name="connsiteX2" fmla="*/ 3162 w 2072133"/>
              <a:gd name="connsiteY2" fmla="*/ 3162 h 2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4BBD93E3-3FD4-4143-B6E6-3336EF1FC07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flipH="1">
            <a:off x="-1588" y="4332288"/>
            <a:ext cx="2238376" cy="2528887"/>
          </a:xfrm>
          <a:custGeom>
            <a:avLst/>
            <a:gdLst>
              <a:gd name="connsiteX0" fmla="*/ 2987794 w 2984632"/>
              <a:gd name="connsiteY0" fmla="*/ 2531544 h 2528382"/>
              <a:gd name="connsiteX1" fmla="*/ 3162 w 2984632"/>
              <a:gd name="connsiteY1" fmla="*/ 2531544 h 2528382"/>
              <a:gd name="connsiteX2" fmla="*/ 2987794 w 2984632"/>
              <a:gd name="connsiteY2" fmla="*/ 3162 h 2528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EC31F2D8-5A9A-4673-81B8-BD38E4A5143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1884363" y="4540250"/>
            <a:ext cx="1431925" cy="2319338"/>
          </a:xfrm>
          <a:custGeom>
            <a:avLst/>
            <a:gdLst>
              <a:gd name="connsiteX0" fmla="*/ 327606 w 1907376"/>
              <a:gd name="connsiteY0" fmla="*/ 2322430 h 2319268"/>
              <a:gd name="connsiteX1" fmla="*/ 1906736 w 1907376"/>
              <a:gd name="connsiteY1" fmla="*/ 2322430 h 2319268"/>
              <a:gd name="connsiteX2" fmla="*/ 333309 w 1907376"/>
              <a:gd name="connsiteY2" fmla="*/ 3162 h 2319268"/>
              <a:gd name="connsiteX3" fmla="*/ 3162 w 1907376"/>
              <a:gd name="connsiteY3" fmla="*/ 1876953 h 2319268"/>
              <a:gd name="connsiteX4" fmla="*/ 795895 w 1907376"/>
              <a:gd name="connsiteY4" fmla="*/ 1923212 h 231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28CC89E3-747F-4D94-BCBF-DC028C466814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H="1">
            <a:off x="2719388" y="6340475"/>
            <a:ext cx="1601787" cy="519113"/>
          </a:xfrm>
          <a:custGeom>
            <a:avLst/>
            <a:gdLst>
              <a:gd name="connsiteX0" fmla="*/ 1344029 w 2135501"/>
              <a:gd name="connsiteY0" fmla="*/ 77302 h 519617"/>
              <a:gd name="connsiteX1" fmla="*/ 64629 w 2135501"/>
              <a:gd name="connsiteY1" fmla="*/ 3162 h 519617"/>
              <a:gd name="connsiteX2" fmla="*/ 3162 w 2135501"/>
              <a:gd name="connsiteY2" fmla="*/ 522779 h 519617"/>
              <a:gd name="connsiteX3" fmla="*/ 1266086 w 2135501"/>
              <a:gd name="connsiteY3" fmla="*/ 522779 h 519617"/>
              <a:gd name="connsiteX4" fmla="*/ 1668472 w 2135501"/>
              <a:gd name="connsiteY4" fmla="*/ 522779 h 519617"/>
              <a:gd name="connsiteX5" fmla="*/ 2136762 w 2135501"/>
              <a:gd name="connsiteY5" fmla="*/ 123561 h 519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EF13BB31-9B70-4340-8A93-77D781FC04C0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-1588" y="3175"/>
            <a:ext cx="1411288" cy="2927350"/>
          </a:xfrm>
          <a:custGeom>
            <a:avLst/>
            <a:gdLst>
              <a:gd name="connsiteX0" fmla="*/ 908690 w 1882029"/>
              <a:gd name="connsiteY0" fmla="*/ 3162 h 2927600"/>
              <a:gd name="connsiteX1" fmla="*/ 518344 w 1882029"/>
              <a:gd name="connsiteY1" fmla="*/ 3162 h 2927600"/>
              <a:gd name="connsiteX2" fmla="*/ 3162 w 1882029"/>
              <a:gd name="connsiteY2" fmla="*/ 2930763 h 2927600"/>
              <a:gd name="connsiteX3" fmla="*/ 1885191 w 1882029"/>
              <a:gd name="connsiteY3" fmla="*/ 2208368 h 2927600"/>
              <a:gd name="connsiteX4" fmla="*/ 1885191 w 1882029"/>
              <a:gd name="connsiteY4" fmla="*/ 1442882 h 292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6E15B600-8530-45C0-984F-F00C302D817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 flipH="1">
            <a:off x="8020050" y="3175"/>
            <a:ext cx="1122363" cy="2257425"/>
          </a:xfrm>
          <a:custGeom>
            <a:avLst/>
            <a:gdLst>
              <a:gd name="connsiteX0" fmla="*/ 1498646 w 1495484"/>
              <a:gd name="connsiteY0" fmla="*/ 3162 h 2255900"/>
              <a:gd name="connsiteX1" fmla="*/ 3162 w 1495484"/>
              <a:gd name="connsiteY1" fmla="*/ 3162 h 2255900"/>
              <a:gd name="connsiteX2" fmla="*/ 3162 w 1495484"/>
              <a:gd name="connsiteY2" fmla="*/ 1821823 h 2255900"/>
              <a:gd name="connsiteX3" fmla="*/ 814272 w 1495484"/>
              <a:gd name="connsiteY3" fmla="*/ 2259062 h 22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A82B278C-D2CE-40B7-B7F7-76EF3B160D2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2E6C1D70-DCB6-450D-85FF-3A25BD86727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47DD5010-8BEA-4375-8CD3-6C4C11CAEB9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1440DE1-69F6-484C-BB6A-8C6F46C001FE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5760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E103EDD9-410D-4759-B86D-82A6ED943C0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5EBD66B-BAC8-4B8D-B7FE-CA2A72316FF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2FE2F4F6-3682-461E-A76A-A3270B09E93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10EB34B-AADE-4627-A131-8786CEDF12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3D859CB9-72DA-4A68-A0A9-978892676FD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 hidden="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 hidden="1">
            <a:extLst>
              <a:ext uri="{FF2B5EF4-FFF2-40B4-BE49-F238E27FC236}">
                <a16:creationId xmlns:a16="http://schemas.microsoft.com/office/drawing/2014/main" id="{2FB3AE28-6F36-4B7C-8925-72DD02B776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9" name="页脚占位符 3" hidden="1">
            <a:extLst>
              <a:ext uri="{FF2B5EF4-FFF2-40B4-BE49-F238E27FC236}">
                <a16:creationId xmlns:a16="http://schemas.microsoft.com/office/drawing/2014/main" id="{81A3A08B-AB5D-4E46-AFBD-80141D2B239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 hidden="1">
            <a:extLst>
              <a:ext uri="{FF2B5EF4-FFF2-40B4-BE49-F238E27FC236}">
                <a16:creationId xmlns:a16="http://schemas.microsoft.com/office/drawing/2014/main" id="{766D563F-B53C-443C-80CE-054C238316E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12D037A-678A-46E5-BA46-434839AAF0B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36923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92E04ACE-1005-47A4-A512-5E99726A266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B22AEF23-0062-4E38-81F0-D76ADEF0E3C8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B481C43F-F633-418B-9174-C6DA5C90D0F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C265479D-DA5B-47C2-8132-740640F840A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F497CD5-B453-4ABD-820A-B1B8832493E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EDE21DA5-162D-4733-9F4F-D52DAE3DA0C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E1A98B5-F11A-4165-820C-9B51A640164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C417721-AFCC-427B-AA5F-4FD46CDC8C3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5859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AEC9199C-0061-45B9-9CCD-58245FB6D40E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B73CD369-BF8C-40CD-A338-F1265FBDD47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4641482-98CB-48E5-AE11-982976E621D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111A7E86-5545-4C00-BB1A-F4DAB72654D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1E251BEA-0680-4C6B-8CB7-4D5C1049BF6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FF0F82C2-806A-4552-B2AE-517E8ED2FE8F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A3741A6A-40F5-4DFD-9E0D-BE67AA6F3D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4BE2BBED-AB87-40E0-9981-4DD78033EC6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9ECF52-F65F-4945-9194-509D178B4690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D5CD0C6-9D98-4671-9588-FA15BB049C8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63820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F4BB17E8-AC8A-47F1-BCE7-ABC8BA07D58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EF0FC97F-B64C-4FA4-AA5D-2685D2756A7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8805DEE-B5B0-40DC-A6CF-9E65B6BE352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1EED34AC-3C53-4DC1-A58A-CF47BA7A7316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F5D74420-FB40-4BF7-AA44-EC97736E065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304156D-AAE8-4509-9154-BF155A7281AE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85A454A-C92A-4BCF-A038-17E51A3FFF2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356B10C0-0791-4866-8035-068BD1A70F7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4559A5-A18D-4992-91DF-52B911D1C77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E1DF4D2-932B-4496-AAC1-3E4F59C7754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1919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3AEA6A3E-9820-457F-B931-A932E6E72DC4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3E6A3785-5D70-449A-9340-95E070F2006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EEC29B80-F61B-4D16-9EF9-40B0B01B3E16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B068693D-A8C6-4D0F-96BB-14CEA3A706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BCFE097-11BA-4172-93E7-6348AFE50907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EC4EA40F-ED8A-4A71-B1BF-23EE8B1B6BCD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B4DC8E3-4B66-499A-AF24-9C27D2CF868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FC70AA65-822B-4622-9FF9-9D01C2781A8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E651E170-02C5-45CC-A5F0-2DC4CBB562A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E0233F1-4EA1-447D-947F-EE9971205DF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53388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9C1E89BE-3CAA-45B4-A831-79999ECEE57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AA459EC2-890B-40F6-9904-E51CEA7827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5CBC7B4B-3A4B-44CB-B6A4-2C77B2561C8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037A4906-2994-4035-B909-58D50C0BFBF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56FADC68-9FFC-48C7-8674-38CB9E93583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F4F9B54B-86EC-44C5-8ACD-C7E7B6BA72C0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22ADFE47-6098-4C1D-8A3B-7B279DE11A03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62D8F2EE-2CBA-4033-9604-F6275F93C28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1272460-240E-4164-9B8C-5FA9175D3568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9488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561F4786-45C2-4EB0-823B-CA629D72431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C2B66DDF-8A37-4B58-A1D9-A608A30F71A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AA438E9-4D35-4BEB-AC76-F0BA66014B19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6CFA6390-6DAB-4DAE-B8A0-99B8EA5653FA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9F29A57-3485-4E0A-8449-9F161F54E2EA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9DECBD0A-EF5A-4857-84A0-9EE9DCC89BAF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C02B6C7E-6389-4323-9FC4-83DACAEFB85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282CF337-5941-42D9-BD0F-C4C9BF9E5B7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1A942AD1-AB2C-4167-B423-BAD732F250A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6BCAF55F-972F-47E1-B204-B042FBC0C266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837567DC-A5F8-4586-9536-FC9E470B60D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BC80E2E9-5B24-496E-8CD2-EB7672B45A9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1850C8A0-4F2A-4F12-ACA1-96D8027E635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608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D95748F5-8221-4EEC-97A0-EF978A9659C4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327F5BB-EF16-4F5E-AD20-B59B596F7C9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70F278C7-4219-4C6C-ADAB-2BEB4FBDB64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0B4FDFF-2B30-445A-80F9-15F1C6A680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2D00F30-C7CA-4E71-A63A-7B0552B66C6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2054F57B-7A8F-45E8-920D-120F62F3755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919E305-EE39-4D8C-8988-726DD82D390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BE22F5B3-47EF-46A4-A210-BEE9CEF1E93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F5E7F1C0-D826-4EEC-ABBF-80AA594E87A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9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F3FB0208-B227-4B6A-B517-9E32AB326BE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121C13E-C80D-4F71-8354-27D882894F7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AC371D9F-CDF6-4E4D-85C6-20D93A3CFE7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9C38B5EF-C5F6-47F8-B948-ED5B50BF925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8E41E4F8-1671-4579-B307-9C03D95C1C63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7ACCF505-C9BD-428F-B8BB-9B0787C6170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A2F6CF22-530D-44FA-B2E1-38A9AC4CFE2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F0FB8AEC-3897-4A36-9688-B689498A214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540C9638-51B3-4A1B-B8B7-665BB8E793F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1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3FAE6407-C847-4580-A000-D0711274C03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913688" y="5334000"/>
            <a:ext cx="1023937" cy="1381125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FF361AAC-EFBC-4C22-9814-91589D4BE90D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72388" y="5195888"/>
            <a:ext cx="1473200" cy="1665287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6F8AD30F-D572-4FCA-B865-C970916F7932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A3BA0035-F202-452E-A1C0-C4691E471D6A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84D22457-38DA-447B-B2F6-A660986E23F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D5066F72-86FC-463B-8C88-D14F1FAF069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63DD24CF-5008-45DE-A24C-45D3163C3AE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F6A2A57-2FC4-429E-AA75-970A2991886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55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403668-9DBA-48A7-871F-536FC963986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EB4D5C-5BA8-4C3A-8CD9-61FB171D79F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2676C4-FBCC-4391-8DF7-DDF6D86B168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EB48BF4-E2DE-4291-B999-519DDF3480B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676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3033BA16-23BF-4E63-A369-27D20E844757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09A22D3B-1951-4039-B1DB-3EE2D102025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88E6358-EB3B-457F-970C-0879502B4C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4CAC8A9-FE42-4EB5-BAA7-727472D114DA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0CB0AE5-1330-4F15-950E-6E300BD6B1F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415AB8A1-D460-4E08-A966-143E8F80F9F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2022/5/25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16CCDAA-8874-453F-A258-8B8B3CDB2DD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367F4E8E-D185-410A-82F6-2905E8D1634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B48C02A-9E3D-4CDA-BC53-60F742A39C2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42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F5CA724E-C136-4BB8-8A01-20D2C1CE8B70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7A06BE29-1CEB-4AD4-B4A9-4FF06979FDA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83BA92D4-A602-4F2B-A2EA-5B939C968A9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5EF52F87-104D-4C77-B63D-64D5DA72918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DF175F38-52C2-4F0C-A8C3-765885C46C7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DE844A36-6925-439F-BE40-1D386C9BA6E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F79E78E9-E83E-4F3B-8047-8EA86F44267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2E8D9497-32A3-4E58-8251-3858538BED1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AD99A71-2F2E-4A56-B413-C4FB679D919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tags" Target="../tags/tag149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tags" Target="../tags/tag153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ags" Target="../tags/tag148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tags" Target="../tags/tag152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tags" Target="../tags/tag151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tags" Target="../tags/tag1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97204B17-A651-4B3A-88D3-F767F89A54CE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4B20A223-C89F-488E-AA6E-1B3FBFFCA673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2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1212B6-5CA6-4E3E-B5F8-D23D6A26D1AF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78905D-A163-4806-B55B-014DD556CCBA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9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67006D-A25F-4FE7-9FAC-5388D858855D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BEDAC-E2BF-46EF-9823-5B3FBFD9610E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69CD0C69-ABE3-4320-9126-F4D419A56BBF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0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  <p:sldLayoutId id="2147483751" r:id="rId19"/>
  </p:sldLayoutIdLst>
  <p:txStyles>
    <p:titleStyle>
      <a:lvl1pPr algn="l" defTabSz="685800" rtl="0" fontAlgn="base">
        <a:spcBef>
          <a:spcPct val="0"/>
        </a:spcBef>
        <a:spcAft>
          <a:spcPct val="0"/>
        </a:spcAft>
        <a:defRPr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1714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F5FEC3AA-D7F6-4C2C-AFE5-71A4177D3C25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278B990B-E049-41D1-B7A7-99471E3BF436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487BAB-DA92-432D-8F48-C881F2D3BA7C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2022/5/25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BE006B-1223-493D-A08E-B1769DD4F6C9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DA1562-7F02-4B63-8475-FC3189A84D40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B9B3E-2462-4CEB-9A4F-8FF327645F3D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34C6ECE4-E10D-4FA1-9CAB-AA016B8311BF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29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9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9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95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29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297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298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3">
            <a:extLst>
              <a:ext uri="{FF2B5EF4-FFF2-40B4-BE49-F238E27FC236}">
                <a16:creationId xmlns:a16="http://schemas.microsoft.com/office/drawing/2014/main" id="{DB2A17B7-94D1-465B-8D61-45042D6A45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71625" y="1612900"/>
            <a:ext cx="6002338" cy="1495425"/>
          </a:xfrm>
        </p:spPr>
        <p:txBody>
          <a:bodyPr/>
          <a:lstStyle/>
          <a:p>
            <a:pPr algn="ctr" fontAlgn="auto">
              <a:lnSpc>
                <a:spcPct val="110000"/>
              </a:lnSpc>
              <a:defRPr/>
            </a:pPr>
            <a:r>
              <a:rPr lang="en-US" altLang="zh-CN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PA4</a:t>
            </a:r>
            <a:r>
              <a:rPr lang="zh-CN" altLang="en-US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习题课</a:t>
            </a:r>
          </a:p>
        </p:txBody>
      </p:sp>
      <p:sp>
        <p:nvSpPr>
          <p:cNvPr id="40962" name="副标题 4">
            <a:extLst>
              <a:ext uri="{FF2B5EF4-FFF2-40B4-BE49-F238E27FC236}">
                <a16:creationId xmlns:a16="http://schemas.microsoft.com/office/drawing/2014/main" id="{D4EC7F5B-630C-4E28-852C-2A167871AF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71626" y="3519488"/>
            <a:ext cx="6002338" cy="915987"/>
          </a:xfrm>
        </p:spPr>
        <p:txBody>
          <a:bodyPr anchor="ctr"/>
          <a:lstStyle/>
          <a:p>
            <a:pPr algn="ctr" fontAlgn="auto">
              <a:lnSpc>
                <a:spcPct val="150000"/>
              </a:lnSpc>
              <a:spcBef>
                <a:spcPts val="0"/>
              </a:spcBef>
            </a:pPr>
            <a:r>
              <a:rPr lang="en-US" altLang="zh-CN" sz="3600" b="1" noProof="1"/>
              <a:t>2022 </a:t>
            </a:r>
            <a:r>
              <a:rPr lang="zh-CN" altLang="en-US" sz="3600" b="1" noProof="1"/>
              <a:t>年 </a:t>
            </a:r>
            <a:r>
              <a:rPr lang="en-US" altLang="zh-CN" sz="3600" b="1" noProof="1"/>
              <a:t>5 </a:t>
            </a:r>
            <a:r>
              <a:rPr lang="zh-CN" altLang="en-US" sz="3600" b="1" noProof="1"/>
              <a:t>月 </a:t>
            </a:r>
            <a:r>
              <a:rPr lang="en-US" altLang="zh-CN" sz="3600" b="1" noProof="1"/>
              <a:t>22 </a:t>
            </a:r>
            <a:r>
              <a:rPr lang="zh-CN" altLang="en-US" sz="3600" b="1" noProof="1"/>
              <a:t>日</a:t>
            </a:r>
          </a:p>
        </p:txBody>
      </p:sp>
      <p:sp>
        <p:nvSpPr>
          <p:cNvPr id="40963" name="文本占位符 2">
            <a:extLst>
              <a:ext uri="{FF2B5EF4-FFF2-40B4-BE49-F238E27FC236}">
                <a16:creationId xmlns:a16="http://schemas.microsoft.com/office/drawing/2014/main" id="{94D29C6C-1BE7-4A23-BA6A-2F305A14C0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2838" y="446088"/>
            <a:ext cx="2441575" cy="450850"/>
          </a:xfrm>
        </p:spPr>
        <p:txBody>
          <a:bodyPr/>
          <a:lstStyle/>
          <a:p>
            <a:pPr fontAlgn="auto">
              <a:lnSpc>
                <a:spcPct val="90000"/>
              </a:lnSpc>
              <a:spcBef>
                <a:spcPts val="0"/>
              </a:spcBef>
            </a:pPr>
            <a:r>
              <a:rPr lang="zh-CN" altLang="en-US" noProof="1"/>
              <a:t>《数据结构》</a:t>
            </a:r>
            <a:r>
              <a:rPr lang="en-US" altLang="zh-CN" noProof="1"/>
              <a:t>-CST 2022 </a:t>
            </a:r>
            <a:r>
              <a:rPr lang="zh-CN" altLang="en-US" noProof="1"/>
              <a:t>春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1909B30-D4B3-4932-8F72-2BA72FFD2AA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618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PA4-1 Circuit</a:t>
            </a:r>
            <a:br>
              <a:rPr lang="en-US" altLang="zh-CN" sz="2400" b="0" i="0" dirty="0">
                <a:solidFill>
                  <a:srgbClr val="333333"/>
                </a:solidFill>
                <a:effectLst/>
                <a:latin typeface="Helvetica Neue"/>
              </a:rPr>
            </a:b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297459"/>
            <a:ext cx="8140700" cy="4857279"/>
          </a:xfrm>
        </p:spPr>
        <p:txBody>
          <a:bodyPr>
            <a:noAutofit/>
          </a:bodyPr>
          <a:lstStyle/>
          <a:p>
            <a:r>
              <a:rPr lang="zh-CN" altLang="en-US" sz="2000" dirty="0"/>
              <a:t>题目大意：</a:t>
            </a:r>
            <a:endParaRPr lang="en-US" altLang="zh-CN" sz="2000" dirty="0"/>
          </a:p>
          <a:p>
            <a:pPr lvl="1"/>
            <a:r>
              <a:rPr lang="zh-CN" altLang="en-US" sz="2000" dirty="0"/>
              <a:t>有</a:t>
            </a:r>
            <a:r>
              <a:rPr lang="en-US" altLang="zh-CN" sz="2000" dirty="0"/>
              <a:t>n</a:t>
            </a:r>
            <a:r>
              <a:rPr lang="zh-CN" altLang="en-US" sz="2000" dirty="0"/>
              <a:t>个</a:t>
            </a:r>
            <a:r>
              <a:rPr lang="en-US" altLang="zh-CN" sz="2000" dirty="0"/>
              <a:t>64</a:t>
            </a:r>
            <a:r>
              <a:rPr lang="zh-CN" altLang="en-US" sz="2000" dirty="0"/>
              <a:t>位无符号整数（给出二进制），求间隔 </a:t>
            </a:r>
            <a:r>
              <a:rPr lang="en-US" altLang="zh-CN" sz="2000" dirty="0"/>
              <a:t>k </a:t>
            </a:r>
            <a:r>
              <a:rPr lang="zh-CN" altLang="en-US" sz="2000" dirty="0"/>
              <a:t>内异或最大值</a:t>
            </a:r>
            <a:endParaRPr lang="en-US" altLang="zh-CN" sz="2000" dirty="0"/>
          </a:p>
          <a:p>
            <a:pPr lvl="1"/>
            <a:r>
              <a:rPr lang="zh-CN" altLang="en-US" sz="2000" dirty="0"/>
              <a:t>最大异或值有多个时取最先出现的</a:t>
            </a:r>
            <a:endParaRPr lang="en-US" altLang="zh-CN" sz="2000" dirty="0">
              <a:sym typeface="微软雅黑" panose="020B0503020204020204" charset="-122"/>
            </a:endParaRPr>
          </a:p>
          <a:p>
            <a:r>
              <a:rPr lang="zh-CN" altLang="en-US" sz="2000" dirty="0">
                <a:sym typeface="微软雅黑" panose="020B0503020204020204" charset="-122"/>
              </a:rPr>
              <a:t>解题思路：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用 </a:t>
            </a:r>
            <a:r>
              <a:rPr lang="en-US" altLang="zh-CN" sz="2000" dirty="0">
                <a:sym typeface="微软雅黑" panose="020B0503020204020204" charset="-122"/>
              </a:rPr>
              <a:t>0 1 </a:t>
            </a:r>
            <a:r>
              <a:rPr lang="zh-CN" altLang="en-US" sz="2000" dirty="0">
                <a:sym typeface="微软雅黑" panose="020B0503020204020204" charset="-122"/>
              </a:rPr>
              <a:t>表示左右子树，求得二叉树的路径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用贪心法求得最大异或值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叶节点维护下标构成的链表以表示第 </a:t>
            </a:r>
            <a:r>
              <a:rPr lang="en-US" altLang="zh-CN" sz="2000" dirty="0">
                <a:sym typeface="微软雅黑" panose="020B0503020204020204" charset="-122"/>
              </a:rPr>
              <a:t>x </a:t>
            </a:r>
            <a:r>
              <a:rPr lang="zh-CN" altLang="en-US" sz="2000" dirty="0">
                <a:sym typeface="微软雅黑" panose="020B0503020204020204" charset="-122"/>
              </a:rPr>
              <a:t>个元件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可选项一：从后向前扫描，无需维护链表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可选项二：仅在分叉时创建新结点，压缩内存</a:t>
            </a:r>
            <a:endParaRPr sz="1200" dirty="0">
              <a:sym typeface="微软雅黑" panose="020B0503020204020204" charset="-122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9A962A4B-2EAA-4F0B-ABD9-D05E567B412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40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956"/>
    </mc:Choice>
    <mc:Fallback xmlns="">
      <p:transition spd="slow" advTm="116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PA4-2 Game</a:t>
            </a:r>
            <a:endParaRPr kumimoji="1" lang="zh-CN" altLang="en-US" sz="3200" dirty="0"/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E5DF81B1-DC45-431A-8B0A-5051C2EAF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412" y="1412776"/>
            <a:ext cx="8139178" cy="5388907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题目大意：</a:t>
            </a:r>
            <a:endParaRPr lang="en-US" altLang="zh-CN" sz="2000" dirty="0"/>
          </a:p>
          <a:p>
            <a:pPr lvl="1"/>
            <a:r>
              <a:rPr lang="zh-CN" altLang="en-US" sz="2000" dirty="0"/>
              <a:t>给出一张带点权的无向图</a:t>
            </a:r>
            <a:endParaRPr lang="en-US" altLang="zh-CN" sz="2000" dirty="0"/>
          </a:p>
          <a:p>
            <a:pPr lvl="1"/>
            <a:r>
              <a:rPr lang="zh-CN" altLang="en-US" sz="2000" dirty="0"/>
              <a:t>问从 </a:t>
            </a:r>
            <a:r>
              <a:rPr lang="en-US" altLang="zh-CN" sz="2000" dirty="0"/>
              <a:t>1 </a:t>
            </a:r>
            <a:r>
              <a:rPr lang="zh-CN" altLang="en-US" sz="2000" dirty="0"/>
              <a:t>号到 </a:t>
            </a:r>
            <a:r>
              <a:rPr lang="en-US" altLang="zh-CN" sz="2000" dirty="0"/>
              <a:t>N </a:t>
            </a:r>
            <a:r>
              <a:rPr lang="zh-CN" altLang="en-US" sz="2000" dirty="0"/>
              <a:t>号点的最短点权路径长度及方案数</a:t>
            </a:r>
            <a:endParaRPr lang="en-US" altLang="zh-CN" sz="2000" dirty="0"/>
          </a:p>
          <a:p>
            <a:r>
              <a:rPr lang="zh-CN" altLang="en-US" sz="2000" dirty="0">
                <a:sym typeface="微软雅黑" panose="020B0503020204020204" charset="-122"/>
              </a:rPr>
              <a:t>解题思路：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将点权放至入边上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各边边权为正数，用 </a:t>
            </a:r>
            <a:r>
              <a:rPr lang="en-US" altLang="zh-CN" sz="2000" dirty="0">
                <a:sym typeface="微软雅黑" panose="020B0503020204020204" charset="-122"/>
              </a:rPr>
              <a:t>Dijkstra </a:t>
            </a:r>
            <a:r>
              <a:rPr lang="zh-CN" altLang="en-US" sz="2000" dirty="0">
                <a:sym typeface="微软雅黑" panose="020B0503020204020204" charset="-122"/>
              </a:rPr>
              <a:t>算法求出最短路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没有零权边，最短路边恰好形成有向无环图，动态规划计数</a:t>
            </a:r>
            <a:endParaRPr lang="en-US" altLang="zh-CN" sz="2000" dirty="0">
              <a:sym typeface="微软雅黑" panose="020B0503020204020204" charset="-122"/>
            </a:endParaRP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84B54501-3530-8C00-5B2C-DAFBAA57E7A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24900" y="6438900"/>
            <a:ext cx="203200" cy="203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072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21"/>
    </mc:Choice>
    <mc:Fallback>
      <p:transition spd="slow" advTm="64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PA4-3 kth</a:t>
            </a:r>
            <a:endParaRPr kumimoji="1"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题目大意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给定三个长度为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dirty="0"/>
                  <a:t>的数组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zh-CN" altLang="en-US" dirty="0"/>
                  <a:t>，在所有可能（且合法）的数对 </a:t>
                </a:r>
                <a14:m>
                  <m:oMath xmlns:m="http://schemas.openxmlformats.org/officeDocument/2006/math">
                    <m:r>
                      <a:rPr lang="en-US" altLang="zh-CN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中，找出令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begChr m:val="["/>
                        <m:endChr m:val="]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begChr m:val="["/>
                        <m:endChr m:val="]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zh-CN" altLang="en-US" i="1">
                        <a:latin typeface="Cambria Math" panose="02040503050406030204" pitchFamily="18" charset="0"/>
                      </a:rPr>
                      <m:t>第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小的数对</m:t>
                    </m:r>
                  </m:oMath>
                </a14:m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≤500000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≤2000000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解题思路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注意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≪</m:t>
                    </m:r>
                    <m:sSup>
                      <m:sSup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altLang="zh-CN" dirty="0"/>
                  <a:t>,</a:t>
                </a:r>
                <a:r>
                  <a:rPr lang="zh-CN" altLang="en-US" dirty="0"/>
                  <a:t>可以考虑依次找出最小的</a:t>
                </a:r>
                <a:r>
                  <a:rPr lang="en-US" altLang="zh-CN" dirty="0"/>
                  <a:t>k</a:t>
                </a:r>
                <a:r>
                  <a:rPr lang="zh-CN" altLang="en-US" dirty="0"/>
                  <a:t>个数对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先基于 </a:t>
                </a:r>
                <a:r>
                  <a:rPr lang="en-US" altLang="zh-CN" dirty="0"/>
                  <a:t>compare </a:t>
                </a:r>
                <a:r>
                  <a:rPr lang="zh-CN" altLang="en-US" dirty="0"/>
                  <a:t>分别对三个数组排序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维护一个小根堆（优先级队列）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弹出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后</m:t>
                    </m:r>
                  </m:oMath>
                </a14:m>
                <a:r>
                  <a:rPr lang="zh-CN" altLang="en-US" dirty="0"/>
                  <a:t>插入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zh-CN" altLang="en-US" i="1">
                        <a:latin typeface="Cambria Math" panose="02040503050406030204" pitchFamily="18" charset="0"/>
                      </a:rPr>
                      <m:t>、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zh-CN" altLang="en-US" i="1">
                        <a:latin typeface="Cambria Math" panose="02040503050406030204" pitchFamily="18" charset="0"/>
                      </a:rPr>
                      <m:t>、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</m:oMath>
                </a14:m>
                <a:endParaRPr lang="en-US" altLang="zh-CN" dirty="0"/>
              </a:p>
              <a:p>
                <a:pPr lvl="1"/>
                <a:r>
                  <a:rPr lang="zh-CN" altLang="en-US" dirty="0"/>
                  <a:t>状态空间太大不宜用 </a:t>
                </a:r>
                <a:r>
                  <a:rPr lang="en-US" altLang="zh-CN" dirty="0"/>
                  <a:t>hash / bitmap</a:t>
                </a:r>
                <a:r>
                  <a:rPr lang="zh-CN" altLang="en-US" dirty="0"/>
                  <a:t>，如何保证不重复插入？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  <a:blipFill>
                <a:blip r:embed="rId5"/>
                <a:stretch>
                  <a:fillRect l="-150" t="-792" r="-32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891F2078-05E0-42B4-9CC3-679B8A07BEE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2689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202"/>
    </mc:Choice>
    <mc:Fallback xmlns="">
      <p:transition spd="slow" advTm="85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PA4-4 Component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Autofit/>
          </a:bodyPr>
          <a:lstStyle/>
          <a:p>
            <a:r>
              <a:rPr lang="zh-CN" altLang="en-US" dirty="0"/>
              <a:t>题目大意：</a:t>
            </a:r>
            <a:endParaRPr lang="en-US" altLang="zh-CN" dirty="0"/>
          </a:p>
          <a:p>
            <a:pPr lvl="1"/>
            <a:r>
              <a:rPr lang="zh-CN" altLang="en-US" dirty="0"/>
              <a:t>向一张无向图中加边，维护连通分量</a:t>
            </a:r>
            <a:endParaRPr lang="en-US" altLang="zh-CN" dirty="0"/>
          </a:p>
          <a:p>
            <a:pPr lvl="1"/>
            <a:r>
              <a:rPr lang="zh-CN" altLang="en-US" dirty="0"/>
              <a:t>查询连通分量中的第</a:t>
            </a:r>
            <a:r>
              <a:rPr lang="en-US" altLang="zh-CN" dirty="0"/>
              <a:t>k</a:t>
            </a:r>
            <a:r>
              <a:rPr lang="zh-CN" altLang="en-US" dirty="0"/>
              <a:t>大点权（每次查询的</a:t>
            </a:r>
            <a:r>
              <a:rPr lang="en-US" altLang="zh-CN" dirty="0"/>
              <a:t>k</a:t>
            </a:r>
            <a:r>
              <a:rPr lang="zh-CN" altLang="en-US" dirty="0"/>
              <a:t>一样）</a:t>
            </a:r>
            <a:endParaRPr lang="en-US" altLang="zh-CN" dirty="0"/>
          </a:p>
          <a:p>
            <a:r>
              <a:rPr lang="zh-CN" altLang="en-US" dirty="0"/>
              <a:t>解题思路</a:t>
            </a:r>
            <a:endParaRPr lang="en-US" altLang="zh-CN" dirty="0"/>
          </a:p>
          <a:p>
            <a:pPr lvl="1"/>
            <a:r>
              <a:rPr lang="zh-CN" altLang="en-US" dirty="0"/>
              <a:t>求第</a:t>
            </a:r>
            <a:r>
              <a:rPr lang="en-US" altLang="zh-CN" dirty="0"/>
              <a:t>k</a:t>
            </a:r>
            <a:r>
              <a:rPr lang="zh-CN" altLang="en-US" dirty="0"/>
              <a:t>大的数，相当于“最大的</a:t>
            </a:r>
            <a:r>
              <a:rPr lang="en-US" altLang="zh-CN" dirty="0"/>
              <a:t>k</a:t>
            </a:r>
            <a:r>
              <a:rPr lang="zh-CN" altLang="en-US" dirty="0"/>
              <a:t>个数中最小的数”，用限制容量</a:t>
            </a:r>
            <a:r>
              <a:rPr lang="en-US" altLang="zh-CN" dirty="0"/>
              <a:t>k</a:t>
            </a:r>
            <a:r>
              <a:rPr lang="zh-CN" altLang="en-US" dirty="0"/>
              <a:t>的小顶堆</a:t>
            </a:r>
            <a:endParaRPr lang="en-US" altLang="zh-CN" dirty="0"/>
          </a:p>
          <a:p>
            <a:pPr lvl="1"/>
            <a:r>
              <a:rPr lang="zh-CN" altLang="en-US" dirty="0"/>
              <a:t>采用左式堆可以高效合并两个连通分量各自的左式堆，再剔除过小的数据</a:t>
            </a:r>
            <a:endParaRPr lang="en-US" altLang="zh-CN" dirty="0"/>
          </a:p>
          <a:p>
            <a:pPr lvl="1"/>
            <a:r>
              <a:rPr lang="zh-CN" altLang="en-US" dirty="0"/>
              <a:t>用并查集可以判断无向图中加边后是否会合并连通分量</a:t>
            </a:r>
            <a:endParaRPr lang="en-US" altLang="zh-CN" dirty="0"/>
          </a:p>
          <a:p>
            <a:pPr lvl="1"/>
            <a:r>
              <a:rPr lang="zh-CN" altLang="en-US" dirty="0"/>
              <a:t>复杂度分析：左式堆合并与剔除的操作是否会带来过高的复杂度？</a:t>
            </a:r>
            <a:endParaRPr lang="en-US" altLang="zh-CN" dirty="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387ACB1-536A-4727-B822-DB704AE0759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3690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681"/>
    </mc:Choice>
    <mc:Fallback xmlns="">
      <p:transition spd="slow" advTm="91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PA4-6 Sort </a:t>
            </a:r>
            <a:endParaRPr kumimoji="1"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1268760"/>
                <a:ext cx="8139178" cy="5388907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题目大意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给定一个三元比较器，基于此比较器在限定比较次数的情况下完成数组的排序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≤1000000, 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𝑙𝑖𝑚𝑖𝑡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≤13000000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解题思路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思考已有的排序算法怎么扩展（归并、快排）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基于归并排序：二路信息有所亏损，一次归并几路为佳？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基于快速排序：轴点</a:t>
                </a:r>
                <a:r>
                  <a:rPr lang="en-US" altLang="zh-CN" dirty="0"/>
                  <a:t>pivot</a:t>
                </a:r>
                <a:r>
                  <a:rPr lang="zh-CN" altLang="en-US" dirty="0"/>
                  <a:t>同时和两个数据点比较，怎么保证</a:t>
                </a:r>
                <a:r>
                  <a:rPr lang="en-US" altLang="zh-CN" dirty="0"/>
                  <a:t>pivot</a:t>
                </a:r>
                <a:r>
                  <a:rPr lang="zh-CN" altLang="en-US" dirty="0"/>
                  <a:t>具有良好性质？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1268760"/>
                <a:ext cx="8139178" cy="5388907"/>
              </a:xfrm>
              <a:blipFill>
                <a:blip r:embed="rId5"/>
                <a:stretch>
                  <a:fillRect l="-150" t="-6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1BCF0E74-B64E-4982-9711-99080E0FE13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996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948"/>
    </mc:Choice>
    <mc:Fallback xmlns="">
      <p:transition spd="slow" advTm="109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LAB3 BBST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62" y="1229395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维护一棵</a:t>
            </a:r>
            <a:r>
              <a:rPr lang="en-US" altLang="zh-CN" sz="2200" dirty="0">
                <a:sym typeface="微软雅黑" panose="020B0503020204020204" charset="-122"/>
              </a:rPr>
              <a:t> BBST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支持插入、删除、查找三种操作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实现</a:t>
            </a:r>
            <a:r>
              <a:rPr lang="en-US" altLang="zh-CN" sz="2200" dirty="0">
                <a:sym typeface="微软雅黑" panose="020B0503020204020204" charset="-122"/>
              </a:rPr>
              <a:t>AVL</a:t>
            </a:r>
            <a:r>
              <a:rPr lang="zh-CN" altLang="en-US" sz="2200" dirty="0">
                <a:sym typeface="微软雅黑" panose="020B0503020204020204" charset="-122"/>
              </a:rPr>
              <a:t>树、</a:t>
            </a:r>
            <a:r>
              <a:rPr lang="en-US" altLang="zh-CN" sz="2200" dirty="0">
                <a:sym typeface="微软雅黑" panose="020B0503020204020204" charset="-122"/>
              </a:rPr>
              <a:t>splay</a:t>
            </a:r>
            <a:r>
              <a:rPr lang="zh-CN" altLang="en-US" sz="2200" dirty="0">
                <a:sym typeface="微软雅黑" panose="020B0503020204020204" charset="-122"/>
              </a:rPr>
              <a:t>树和红黑树中至少两种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自行设计数据来体现不同结构的优劣并分析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提交测例生成器，不提交测例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0911F5BC-270A-4E19-8CC2-FBF5DC40E87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00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737"/>
    </mc:Choice>
    <mc:Fallback xmlns="">
      <p:transition spd="slow" advTm="57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93369"/>
  <p:tag name="KSO_WM_SLIDE_MODEL_TYPE" val="cover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7|20.6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|13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8.7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4.2|15.6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29.3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3.1|1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4359</TotalTime>
  <Words>572</Words>
  <Application>Microsoft Office PowerPoint</Application>
  <PresentationFormat>全屏显示(4:3)</PresentationFormat>
  <Paragraphs>60</Paragraphs>
  <Slides>7</Slides>
  <Notes>4</Notes>
  <HiddenSlides>0</HiddenSlides>
  <MMClips>7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Helvetica Neue</vt:lpstr>
      <vt:lpstr>黑体</vt:lpstr>
      <vt:lpstr>Arial</vt:lpstr>
      <vt:lpstr>Calibri</vt:lpstr>
      <vt:lpstr>Cambria Math</vt:lpstr>
      <vt:lpstr>Office 主题​​</vt:lpstr>
      <vt:lpstr>1_Office 主题​​</vt:lpstr>
      <vt:lpstr>PA4习题课</vt:lpstr>
      <vt:lpstr>PA4-1 Circuit </vt:lpstr>
      <vt:lpstr>PA4-2 Game</vt:lpstr>
      <vt:lpstr>PA4-3 kth</vt:lpstr>
      <vt:lpstr>PA4-4 Component</vt:lpstr>
      <vt:lpstr>PA4-6 Sort </vt:lpstr>
      <vt:lpstr>LAB3 BBST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习题课1</dc:title>
  <dc:creator>饶淙元</dc:creator>
  <cp:lastModifiedBy>罗 崚骁</cp:lastModifiedBy>
  <cp:revision>247</cp:revision>
  <dcterms:created xsi:type="dcterms:W3CDTF">2019-09-23T07:27:02Z</dcterms:created>
  <dcterms:modified xsi:type="dcterms:W3CDTF">2022-05-25T07:31:42Z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